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95" r:id="rId2"/>
    <p:sldId id="293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997" autoAdjust="0"/>
    <p:restoredTop sz="94660"/>
  </p:normalViewPr>
  <p:slideViewPr>
    <p:cSldViewPr snapToGrid="0">
      <p:cViewPr varScale="1">
        <p:scale>
          <a:sx n="87" d="100"/>
          <a:sy n="87" d="100"/>
        </p:scale>
        <p:origin x="389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595CD2-742C-45E8-9D7C-FF31A9185C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6565CC-DDCF-405B-98A9-C1B4AB93D9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6295023-F567-4431-BA78-F242F2F714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2CCD70-1FE7-42F2-8495-8EC2555DCF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FF3C3-6A27-4085-AD4B-813ACA0316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35234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6378AC-E165-45D2-B803-3A25B4A180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313A04E-19EC-418D-99CF-CD9852F346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81A4038-34D6-4E33-89D5-18A87BF4A7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4E7BFC-33A2-48E0-ADD7-0EEA121217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286DD7E-B5A5-472B-B8E7-F4E26AD7C3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96927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C2FC07F-D24C-4863-B569-4117263215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60411E1-7186-47B4-8C55-AE6EA933F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C1F971-CD3A-458F-89E8-69B2C13EA1C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73961B-3D13-4395-8A43-0C0A36BAD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576231-2AF5-48EC-8BEF-CF290D5D8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39896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D2073A-83B4-4D1C-843C-BCFE5AC072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7DB440-BC5D-44F4-A1FA-E700F02455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9783D5-5239-4F1B-9F87-47FF8BB61B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EAA936-CD8A-42D7-BE06-52A4FC5419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16750C-F1F3-4843-B65B-0BD3F17FF7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7673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B4F20-1C32-4690-9F99-3AE406F98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734B6DD-DEB7-432F-B039-1AF888B898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3F40EB9-6D8B-4F2C-9E17-DB8BB8CF12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55483D-D9C6-444C-AD28-88FDB75488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F1FCA-981B-415E-930B-CE677C75BE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80470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259F2A-FF78-4F36-9C37-6FD8C7A64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ED6ACC-ED36-4434-9804-1B92CDFC299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A802262-FB98-4108-BB98-61F564A8B8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99141A5-5DF3-41D7-9F8A-A658C03E7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B08898A-373F-4FEA-B69A-EA08B1398A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2DF212-280C-4665-877F-66F014E866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757040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BC8F2-6A7E-4C3A-B130-70EBD84357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0F15224-3F80-4E1C-9B3E-6DA93FDBAAA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850F4C-D269-4D6E-80B3-7661FE5229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B4139C8-A9C2-4322-AC5F-7C86625FDF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DF6DEFD-900B-479A-83D5-1AB8716B902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422E3A-ED7B-4CFC-8BAE-F6A0A7C0C9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9F023A-1266-42F4-BB98-DA57A056B7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4E915A-C4F8-4D63-9FB3-57D6051848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626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A480F-D138-4CFF-ABF5-FB1DFE6F9D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6076657-760C-4C73-A5F0-B735FF4F4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FD7D61E-088C-48D4-A63D-8408961736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540BC9E-4B8C-4CF7-8A2B-C3F90770D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0842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2073FE3-08B9-45FC-B8DE-708AE9FE5C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BF6B76-407E-4223-BAA7-095C700B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F352E8-4B68-412D-A1B0-867075F7C5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1609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9055AC-199C-4AE7-98BD-9CDA365D7A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2C53FD-814C-4713-8411-C46430B325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710D8D4-8700-43FB-BD69-7C61C85E969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EAC8E7A-9D8E-4EDB-ABB0-A3E024F120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13EF46-28A1-4E4A-9DA4-3FEF067A6C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54A034-4E23-4FB3-8377-B07DFE0494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4928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AD55-0261-48C9-A3E9-DFB654C927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721B2D8-8E37-4190-AA42-9D7468B3A90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EFF579F-E77A-4E19-8E8E-3513EE7A6B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6B0D13-80E7-4C56-9117-21AA9E7860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3EEE6AF-D5AB-497B-AD29-D1BA211510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5F6E60F-7990-43F1-B55A-DB92CCE677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5002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4D5547A-2138-4320-AF28-67BA9E008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FDAD6B8-631B-4BB0-B712-21AEBFBEA36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C5052F0-1966-4AFA-AFFC-0E50190CE43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7A9F806-D7C9-4230-AE31-CDAE2AAA072E}" type="datetimeFigureOut">
              <a:rPr lang="en-US" smtClean="0"/>
              <a:t>8/12/2018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4E1E88-AE73-4040-AC55-4BD2417A111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92D575-626C-4249-B9F6-EAD9A2AAEA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FE07C7-D30B-4CD4-BAA7-4EE3E3B97C4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129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>
            <a:extLst>
              <a:ext uri="{FF2B5EF4-FFF2-40B4-BE49-F238E27FC236}">
                <a16:creationId xmlns:a16="http://schemas.microsoft.com/office/drawing/2014/main" id="{C4DFF566-49B9-4ECD-AC37-61FC024633A3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F43A8055-988D-46CD-A04D-7986E1234650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18" name="Group 17">
              <a:extLst>
                <a:ext uri="{FF2B5EF4-FFF2-40B4-BE49-F238E27FC236}">
                  <a16:creationId xmlns:a16="http://schemas.microsoft.com/office/drawing/2014/main" id="{14A5FDB7-A800-4799-861E-626799F5861A}"/>
                </a:ext>
              </a:extLst>
            </p:cNvPr>
            <p:cNvGrpSpPr/>
            <p:nvPr/>
          </p:nvGrpSpPr>
          <p:grpSpPr>
            <a:xfrm>
              <a:off x="1987170" y="387625"/>
              <a:ext cx="3243571" cy="5588427"/>
              <a:chOff x="1987170" y="387625"/>
              <a:chExt cx="3243571" cy="5588427"/>
            </a:xfrm>
          </p:grpSpPr>
          <p:grpSp>
            <p:nvGrpSpPr>
              <p:cNvPr id="6" name="Group 5">
                <a:extLst>
                  <a:ext uri="{FF2B5EF4-FFF2-40B4-BE49-F238E27FC236}">
                    <a16:creationId xmlns:a16="http://schemas.microsoft.com/office/drawing/2014/main" id="{2F35C689-5B18-4B40-BF19-5C0A4E3388E4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4" name="Picture 3">
                  <a:extLst>
                    <a:ext uri="{FF2B5EF4-FFF2-40B4-BE49-F238E27FC236}">
                      <a16:creationId xmlns:a16="http://schemas.microsoft.com/office/drawing/2014/main" id="{02B9C9CD-0141-CB4D-8B25-F018CE514D3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" name="Rectangle 1">
                  <a:extLst>
                    <a:ext uri="{FF2B5EF4-FFF2-40B4-BE49-F238E27FC236}">
                      <a16:creationId xmlns:a16="http://schemas.microsoft.com/office/drawing/2014/main" id="{346BB91A-83D9-6F48-AFD2-ED78D90E6CB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5" name="Rectangle 4">
                  <a:extLst>
                    <a:ext uri="{FF2B5EF4-FFF2-40B4-BE49-F238E27FC236}">
                      <a16:creationId xmlns:a16="http://schemas.microsoft.com/office/drawing/2014/main" id="{E68BD9E5-2141-F447-B3E8-ED7B15A570F3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16" name="Straight Connector 15">
                <a:extLst>
                  <a:ext uri="{FF2B5EF4-FFF2-40B4-BE49-F238E27FC236}">
                    <a16:creationId xmlns:a16="http://schemas.microsoft.com/office/drawing/2014/main" id="{E977F56B-94F7-4CB7-B44B-D10E7FD6398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9498DBBE-5AAC-49E3-BBF5-018B9E8653F5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AFD3B274-A34A-4855-B739-43AC85215F81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5FF6502D-2C71-4944-8139-C8317A5312A0}"/>
                </a:ext>
              </a:extLst>
            </p:cNvPr>
            <p:cNvGrpSpPr/>
            <p:nvPr/>
          </p:nvGrpSpPr>
          <p:grpSpPr>
            <a:xfrm>
              <a:off x="8156739" y="387624"/>
              <a:ext cx="3243571" cy="5588427"/>
              <a:chOff x="1987170" y="387625"/>
              <a:chExt cx="3243571" cy="5588427"/>
            </a:xfrm>
          </p:grpSpPr>
          <p:grpSp>
            <p:nvGrpSpPr>
              <p:cNvPr id="21" name="Group 20">
                <a:extLst>
                  <a:ext uri="{FF2B5EF4-FFF2-40B4-BE49-F238E27FC236}">
                    <a16:creationId xmlns:a16="http://schemas.microsoft.com/office/drawing/2014/main" id="{6AD9B221-B6EE-49ED-82D4-B3F38BD20F83}"/>
                  </a:ext>
                </a:extLst>
              </p:cNvPr>
              <p:cNvGrpSpPr/>
              <p:nvPr/>
            </p:nvGrpSpPr>
            <p:grpSpPr>
              <a:xfrm>
                <a:off x="1987170" y="387625"/>
                <a:ext cx="3243571" cy="5588427"/>
                <a:chOff x="2555912" y="775252"/>
                <a:chExt cx="3243571" cy="5588427"/>
              </a:xfrm>
            </p:grpSpPr>
            <p:pic>
              <p:nvPicPr>
                <p:cNvPr id="23" name="Picture 22">
                  <a:extLst>
                    <a:ext uri="{FF2B5EF4-FFF2-40B4-BE49-F238E27FC236}">
                      <a16:creationId xmlns:a16="http://schemas.microsoft.com/office/drawing/2014/main" id="{DFC7F979-07EA-4687-8E84-D47D7230BCCC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2"/>
                <a:srcRect l="12834" t="2053" r="63802" b="6679"/>
                <a:stretch/>
              </p:blipFill>
              <p:spPr>
                <a:xfrm>
                  <a:off x="2555912" y="1123721"/>
                  <a:ext cx="2225407" cy="4891489"/>
                </a:xfrm>
                <a:prstGeom prst="rect">
                  <a:avLst/>
                </a:prstGeom>
              </p:spPr>
            </p:pic>
            <p:sp>
              <p:nvSpPr>
                <p:cNvPr id="24" name="Rectangle 23">
                  <a:extLst>
                    <a:ext uri="{FF2B5EF4-FFF2-40B4-BE49-F238E27FC236}">
                      <a16:creationId xmlns:a16="http://schemas.microsoft.com/office/drawing/2014/main" id="{C2994484-A5E4-404C-8D1D-F7EE200A7B91}"/>
                    </a:ext>
                  </a:extLst>
                </p:cNvPr>
                <p:cNvSpPr/>
                <p:nvPr/>
              </p:nvSpPr>
              <p:spPr>
                <a:xfrm>
                  <a:off x="3220278" y="775252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:a16="http://schemas.microsoft.com/office/drawing/2014/main" id="{6F423DB6-080E-4A00-8A97-7B672DC54921}"/>
                    </a:ext>
                  </a:extLst>
                </p:cNvPr>
                <p:cNvSpPr/>
                <p:nvPr/>
              </p:nvSpPr>
              <p:spPr>
                <a:xfrm>
                  <a:off x="4080013" y="5369766"/>
                  <a:ext cx="1719470" cy="993913"/>
                </a:xfrm>
                <a:prstGeom prst="rect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cxnSp>
            <p:nvCxnSpPr>
              <p:cNvPr id="22" name="Straight Connector 21">
                <a:extLst>
                  <a:ext uri="{FF2B5EF4-FFF2-40B4-BE49-F238E27FC236}">
                    <a16:creationId xmlns:a16="http://schemas.microsoft.com/office/drawing/2014/main" id="{13C11BB1-AAA0-41D1-9DC1-DFD228497EA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514599" y="3780692"/>
                <a:ext cx="1301263" cy="0"/>
              </a:xfrm>
              <a:prstGeom prst="line">
                <a:avLst/>
              </a:prstGeom>
              <a:ln w="28575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317385A7-EBB3-4E3E-9789-886E2275C6D2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18" y="3743051"/>
            <a:ext cx="1057910" cy="146685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AE21FB0C-A2E7-48C4-ACB8-EB668C2EBEB0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37990" y="3780692"/>
            <a:ext cx="105791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13875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45B450C4-8960-438C-B48C-F64A439923E4}"/>
              </a:ext>
            </a:extLst>
          </p:cNvPr>
          <p:cNvGrpSpPr/>
          <p:nvPr/>
        </p:nvGrpSpPr>
        <p:grpSpPr>
          <a:xfrm>
            <a:off x="6820199" y="67114"/>
            <a:ext cx="5029200" cy="6400800"/>
            <a:chOff x="6820199" y="67114"/>
            <a:chExt cx="5029200" cy="6400800"/>
          </a:xfrm>
        </p:grpSpPr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B087EA41-81DF-45DA-805A-D6BA8308BD5B}"/>
                </a:ext>
              </a:extLst>
            </p:cNvPr>
            <p:cNvSpPr/>
            <p:nvPr/>
          </p:nvSpPr>
          <p:spPr>
            <a:xfrm>
              <a:off x="6820199" y="67114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E9C7ED8C-0CFC-461A-AEBE-5123E07B340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8172519" y="1471764"/>
              <a:ext cx="2324560" cy="359149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E71359E6-A7F5-4390-9B87-9C1DEE387C18}"/>
              </a:ext>
            </a:extLst>
          </p:cNvPr>
          <p:cNvGrpSpPr/>
          <p:nvPr/>
        </p:nvGrpSpPr>
        <p:grpSpPr>
          <a:xfrm>
            <a:off x="585273" y="69575"/>
            <a:ext cx="5029200" cy="6400800"/>
            <a:chOff x="585273" y="69575"/>
            <a:chExt cx="5029200" cy="6400800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BDE8E6E9-3229-4068-9857-EAF6E252A449}"/>
                </a:ext>
              </a:extLst>
            </p:cNvPr>
            <p:cNvSpPr/>
            <p:nvPr/>
          </p:nvSpPr>
          <p:spPr>
            <a:xfrm>
              <a:off x="585273" y="69575"/>
              <a:ext cx="5029200" cy="640080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FDDF7FBA-894D-41A4-AD78-404BB5A5EA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66405" t="13599" r="9190" b="19389"/>
            <a:stretch/>
          </p:blipFill>
          <p:spPr>
            <a:xfrm>
              <a:off x="1937593" y="1471764"/>
              <a:ext cx="2324560" cy="3591499"/>
            </a:xfrm>
            <a:prstGeom prst="rect">
              <a:avLst/>
            </a:prstGeom>
          </p:spPr>
        </p:pic>
      </p:grpSp>
      <p:pic>
        <p:nvPicPr>
          <p:cNvPr id="12" name="Picture 11">
            <a:extLst>
              <a:ext uri="{FF2B5EF4-FFF2-40B4-BE49-F238E27FC236}">
                <a16:creationId xmlns:a16="http://schemas.microsoft.com/office/drawing/2014/main" id="{80F84558-475B-4D65-986E-9F35CD6F85E3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70918" y="3743051"/>
            <a:ext cx="1057910" cy="146685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7F16950A-37A9-4083-A561-27D3B3880880}"/>
              </a:ext>
            </a:extLst>
          </p:cNvPr>
          <p:cNvPicPr/>
          <p:nvPr/>
        </p:nvPicPr>
        <p:blipFill>
          <a:blip r:embed="rId3" cstate="print">
            <a:clrChange>
              <a:clrFrom>
                <a:srgbClr val="F6F6F6"/>
              </a:clrFrom>
              <a:clrTo>
                <a:srgbClr val="F6F6F6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47255" y="3743051"/>
            <a:ext cx="105791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6641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Office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michael.lopez.brau@gmail.com</dc:creator>
  <cp:lastModifiedBy>michael.lopez.brau@gmail.com</cp:lastModifiedBy>
  <cp:revision>1</cp:revision>
  <dcterms:created xsi:type="dcterms:W3CDTF">2018-08-12T14:23:37Z</dcterms:created>
  <dcterms:modified xsi:type="dcterms:W3CDTF">2018-08-12T14:25:34Z</dcterms:modified>
</cp:coreProperties>
</file>

<file path=docProps/thumbnail.jpeg>
</file>